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332" r:id="rId15"/>
    <p:sldId id="259" r:id="rId16"/>
    <p:sldId id="313" r:id="rId17"/>
    <p:sldId id="317" r:id="rId18"/>
    <p:sldId id="273" r:id="rId19"/>
    <p:sldId id="275" r:id="rId20"/>
    <p:sldId id="274" r:id="rId21"/>
    <p:sldId id="282" r:id="rId22"/>
    <p:sldId id="307" r:id="rId23"/>
    <p:sldId id="268" r:id="rId24"/>
    <p:sldId id="333" r:id="rId25"/>
    <p:sldId id="269" r:id="rId26"/>
    <p:sldId id="260" r:id="rId27"/>
    <p:sldId id="276" r:id="rId28"/>
    <p:sldId id="261" r:id="rId29"/>
    <p:sldId id="262" r:id="rId30"/>
    <p:sldId id="310" r:id="rId31"/>
    <p:sldId id="283" r:id="rId32"/>
    <p:sldId id="285" r:id="rId33"/>
    <p:sldId id="308" r:id="rId34"/>
    <p:sldId id="327" r:id="rId35"/>
    <p:sldId id="284" r:id="rId36"/>
    <p:sldId id="309" r:id="rId37"/>
    <p:sldId id="271" r:id="rId38"/>
    <p:sldId id="270" r:id="rId39"/>
    <p:sldId id="287" r:id="rId40"/>
    <p:sldId id="318" r:id="rId41"/>
    <p:sldId id="320" r:id="rId42"/>
    <p:sldId id="322" r:id="rId43"/>
    <p:sldId id="319" r:id="rId44"/>
    <p:sldId id="325" r:id="rId45"/>
    <p:sldId id="316" r:id="rId46"/>
    <p:sldId id="328" r:id="rId47"/>
    <p:sldId id="337" r:id="rId48"/>
    <p:sldId id="291" r:id="rId49"/>
    <p:sldId id="298" r:id="rId50"/>
    <p:sldId id="323" r:id="rId51"/>
    <p:sldId id="324" r:id="rId52"/>
    <p:sldId id="329" r:id="rId53"/>
    <p:sldId id="334" r:id="rId54"/>
    <p:sldId id="335" r:id="rId55"/>
    <p:sldId id="336" r:id="rId56"/>
    <p:sldId id="299" r:id="rId57"/>
    <p:sldId id="290" r:id="rId58"/>
    <p:sldId id="331" r:id="rId59"/>
    <p:sldId id="288" r:id="rId60"/>
    <p:sldId id="306" r:id="rId61"/>
    <p:sldId id="304" r:id="rId62"/>
    <p:sldId id="289" r:id="rId63"/>
    <p:sldId id="292" r:id="rId64"/>
    <p:sldId id="305" r:id="rId65"/>
    <p:sldId id="265" r:id="rId66"/>
    <p:sldId id="297" r:id="rId67"/>
    <p:sldId id="302" r:id="rId68"/>
    <p:sldId id="303" r:id="rId69"/>
    <p:sldId id="296" r:id="rId70"/>
    <p:sldId id="294" r:id="rId71"/>
    <p:sldId id="295" r:id="rId72"/>
    <p:sldId id="330" r:id="rId73"/>
    <p:sldId id="338" r:id="rId74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A69"/>
    <a:srgbClr val="7E7E7E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>
        <p:scale>
          <a:sx n="120" d="100"/>
          <a:sy n="120" d="100"/>
        </p:scale>
        <p:origin x="-1476" y="-59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106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105.png"/><Relationship Id="rId16" Type="http://schemas.openxmlformats.org/officeDocument/2006/relationships/image" Target="../media/image950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0.png"/><Relationship Id="rId11" Type="http://schemas.openxmlformats.org/officeDocument/2006/relationships/image" Target="../media/image820.png"/><Relationship Id="rId5" Type="http://schemas.openxmlformats.org/officeDocument/2006/relationships/image" Target="../media/image1030.png"/><Relationship Id="rId15" Type="http://schemas.openxmlformats.org/officeDocument/2006/relationships/image" Target="../media/image1080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Relationship Id="rId9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38370" y="7181850"/>
            <a:ext cx="9790430" cy="7315200"/>
            <a:chOff x="4738370" y="7181850"/>
            <a:chExt cx="9790430" cy="731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200" y="7181850"/>
              <a:ext cx="9753600" cy="7315200"/>
            </a:xfrm>
            <a:prstGeom prst="rect">
              <a:avLst/>
            </a:prstGeom>
          </p:spPr>
        </p:pic>
        <p:sp>
          <p:nvSpPr>
            <p:cNvPr id="406" name="Rounded Rectangle 405"/>
            <p:cNvSpPr/>
            <p:nvPr/>
          </p:nvSpPr>
          <p:spPr>
            <a:xfrm>
              <a:off x="11478896" y="9264650"/>
              <a:ext cx="2809239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7629525" y="9264650"/>
              <a:ext cx="2697481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ounded Rectangle 407"/>
            <p:cNvSpPr/>
            <p:nvPr/>
          </p:nvSpPr>
          <p:spPr>
            <a:xfrm>
              <a:off x="4953635" y="9264650"/>
              <a:ext cx="2495550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1420475" y="8900438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Robot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515225" y="8900437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ROS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4738370" y="8900436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User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688864" y="4734380"/>
            <a:ext cx="11312267" cy="10413101"/>
            <a:chOff x="3539096" y="4413538"/>
            <a:chExt cx="11312267" cy="10413101"/>
          </a:xfrm>
        </p:grpSpPr>
        <p:grpSp>
          <p:nvGrpSpPr>
            <p:cNvPr id="37" name="Group 36"/>
            <p:cNvGrpSpPr/>
            <p:nvPr/>
          </p:nvGrpSpPr>
          <p:grpSpPr>
            <a:xfrm>
              <a:off x="3539096" y="4413538"/>
              <a:ext cx="3457480" cy="5045150"/>
              <a:chOff x="3602538" y="4413538"/>
              <a:chExt cx="3457480" cy="5045150"/>
            </a:xfrm>
          </p:grpSpPr>
          <p:pic>
            <p:nvPicPr>
              <p:cNvPr id="1026" name="Picture 2" descr="Image result for buildi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8487" y="4886688"/>
                <a:ext cx="3429000" cy="4572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602538" y="4413538"/>
                <a:ext cx="3457480" cy="457200"/>
                <a:chOff x="3602538" y="4413538"/>
                <a:chExt cx="3457480" cy="4572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602538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7466490" y="4414215"/>
              <a:ext cx="3457480" cy="5044473"/>
              <a:chOff x="7842029" y="4414215"/>
              <a:chExt cx="3457480" cy="5044473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744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7842029" y="4414215"/>
                <a:ext cx="3457480" cy="457200"/>
                <a:chOff x="3607087" y="4413538"/>
                <a:chExt cx="3457480" cy="4572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3607087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Convert to Gray </a:t>
                  </a:r>
                  <a:r>
                    <a:rPr lang="en-US" sz="2000" b="1" dirty="0">
                      <a:latin typeface="Garamond" panose="02020404030301010803" pitchFamily="18" charset="0"/>
                    </a:rPr>
                    <a:t>Image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1393883" y="4416650"/>
              <a:ext cx="3457480" cy="5042038"/>
              <a:chOff x="11910048" y="4416650"/>
              <a:chExt cx="3457480" cy="504203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4881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1910048" y="4416650"/>
                <a:ext cx="345748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54624" y="4445195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Gaussian Blur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539096" y="9761605"/>
              <a:ext cx="3457480" cy="5065034"/>
              <a:chOff x="3475655" y="10676005"/>
              <a:chExt cx="3457480" cy="506503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895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3475655" y="10676005"/>
                <a:ext cx="3457480" cy="457200"/>
                <a:chOff x="6916256" y="6704764"/>
                <a:chExt cx="3457480" cy="4572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16256" y="6704764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260832" y="6733309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Image Gradient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7466490" y="9761605"/>
              <a:ext cx="3457480" cy="5065034"/>
              <a:chOff x="7444094" y="10676005"/>
              <a:chExt cx="3457480" cy="506503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076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7444094" y="10676005"/>
                <a:ext cx="3457480" cy="457200"/>
                <a:chOff x="7444094" y="10676263"/>
                <a:chExt cx="3457480" cy="4572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444094" y="1067626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54126" y="10716760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Non-Maximum Suppression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11393883" y="9761605"/>
              <a:ext cx="3457480" cy="5065034"/>
              <a:chOff x="11677819" y="10676005"/>
              <a:chExt cx="3457480" cy="5065034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1799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55" name="Group 54"/>
              <p:cNvGrpSpPr/>
              <p:nvPr/>
            </p:nvGrpSpPr>
            <p:grpSpPr>
              <a:xfrm>
                <a:off x="11677819" y="10676005"/>
                <a:ext cx="3457480" cy="457200"/>
                <a:chOff x="11677819" y="10690693"/>
                <a:chExt cx="3457480" cy="4572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11677819" y="1069069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1687851" y="10719238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Hysteresis Thresholding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cxnSp>
          <p:nvCxnSpPr>
            <p:cNvPr id="65" name="Straight Arrow Connector 64"/>
            <p:cNvCxnSpPr>
              <a:stCxn id="1026" idx="3"/>
              <a:endCxn id="31" idx="1"/>
            </p:cNvCxnSpPr>
            <p:nvPr/>
          </p:nvCxnSpPr>
          <p:spPr>
            <a:xfrm>
              <a:off x="6984045" y="7172688"/>
              <a:ext cx="497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1" idx="3"/>
              <a:endCxn id="32" idx="1"/>
            </p:cNvCxnSpPr>
            <p:nvPr/>
          </p:nvCxnSpPr>
          <p:spPr>
            <a:xfrm>
              <a:off x="10910205" y="7172688"/>
              <a:ext cx="498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9" idx="3"/>
              <a:endCxn id="30" idx="1"/>
            </p:cNvCxnSpPr>
            <p:nvPr/>
          </p:nvCxnSpPr>
          <p:spPr>
            <a:xfrm>
              <a:off x="6983336" y="12540639"/>
              <a:ext cx="500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0" idx="3"/>
              <a:endCxn id="28" idx="1"/>
            </p:cNvCxnSpPr>
            <p:nvPr/>
          </p:nvCxnSpPr>
          <p:spPr>
            <a:xfrm>
              <a:off x="10912472" y="12540639"/>
              <a:ext cx="495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32" idx="2"/>
              <a:endCxn id="29" idx="1"/>
            </p:cNvCxnSpPr>
            <p:nvPr/>
          </p:nvCxnSpPr>
          <p:spPr>
            <a:xfrm rot="5400000">
              <a:off x="6797801" y="6215223"/>
              <a:ext cx="3081951" cy="9568880"/>
            </a:xfrm>
            <a:prstGeom prst="bentConnector4">
              <a:avLst>
                <a:gd name="adj1" fmla="val 5105"/>
                <a:gd name="adj2" fmla="val 102389"/>
              </a:avLst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0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62234" y="3915199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9082" y="11565679"/>
            <a:ext cx="5747222" cy="4115386"/>
            <a:chOff x="5849082" y="11565679"/>
            <a:chExt cx="5747222" cy="4115386"/>
          </a:xfrm>
        </p:grpSpPr>
        <p:grpSp>
          <p:nvGrpSpPr>
            <p:cNvPr id="10" name="Group 9"/>
            <p:cNvGrpSpPr/>
            <p:nvPr/>
          </p:nvGrpSpPr>
          <p:grpSpPr>
            <a:xfrm>
              <a:off x="5849082" y="11565679"/>
              <a:ext cx="5747222" cy="4115386"/>
              <a:chOff x="4699639" y="838894"/>
              <a:chExt cx="5747222" cy="411538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699639" y="838894"/>
                <a:ext cx="28192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3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19838" y="1247978"/>
                <a:ext cx="2783001" cy="370630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7630509" y="838894"/>
                <a:ext cx="281635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2-D Accumulator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t="210" r="46982" b="518"/>
            <a:stretch/>
          </p:blipFill>
          <p:spPr bwMode="auto">
            <a:xfrm>
              <a:off x="8794924" y="11965789"/>
              <a:ext cx="2786407" cy="37152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 smtClean="0">
                  <a:latin typeface="Garamond" panose="02020404030301010803" pitchFamily="18" charset="0"/>
                </a:rPr>
                <a:t>R</a:t>
              </a:r>
              <a:endParaRPr lang="en-US" sz="1913" dirty="0">
                <a:latin typeface="Garamond" panose="02020404030301010803" pitchFamily="18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37439" y="4725296"/>
            <a:ext cx="15520408" cy="12654979"/>
            <a:chOff x="2037439" y="4725296"/>
            <a:chExt cx="15520408" cy="12654979"/>
          </a:xfrm>
        </p:grpSpPr>
        <p:grpSp>
          <p:nvGrpSpPr>
            <p:cNvPr id="25" name="Group 24"/>
            <p:cNvGrpSpPr/>
            <p:nvPr/>
          </p:nvGrpSpPr>
          <p:grpSpPr>
            <a:xfrm>
              <a:off x="2037439" y="4725296"/>
              <a:ext cx="15520408" cy="12654979"/>
              <a:chOff x="665837" y="153289"/>
              <a:chExt cx="15520408" cy="1265497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65837" y="165035"/>
                <a:ext cx="4920067" cy="4061770"/>
                <a:chOff x="665837" y="165035"/>
                <a:chExt cx="4920067" cy="406177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9485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6" name="TextBox 85"/>
                <p:cNvSpPr txBox="1"/>
                <p:nvPr/>
              </p:nvSpPr>
              <p:spPr>
                <a:xfrm>
                  <a:off x="665837" y="165035"/>
                  <a:ext cx="4920067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972687" y="153289"/>
                <a:ext cx="4911591" cy="4073516"/>
                <a:chOff x="5972687" y="153289"/>
                <a:chExt cx="4911591" cy="4073516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8183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7" name="TextBox 86"/>
                <p:cNvSpPr txBox="1"/>
                <p:nvPr/>
              </p:nvSpPr>
              <p:spPr>
                <a:xfrm>
                  <a:off x="5972687" y="153289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Grayscale Image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283233" y="153289"/>
                <a:ext cx="4903012" cy="4073516"/>
                <a:chOff x="11283233" y="153289"/>
                <a:chExt cx="4903012" cy="4073516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96882" y="569205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8" name="TextBox 87"/>
                <p:cNvSpPr txBox="1"/>
                <p:nvPr/>
              </p:nvSpPr>
              <p:spPr>
                <a:xfrm>
                  <a:off x="11283233" y="153289"/>
                  <a:ext cx="490301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Adaptive Thresholding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65837" y="4450972"/>
                <a:ext cx="4906419" cy="4059741"/>
                <a:chOff x="665837" y="4396380"/>
                <a:chExt cx="4906419" cy="4059741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9485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1" name="TextBox 100"/>
                <p:cNvSpPr txBox="1"/>
                <p:nvPr/>
              </p:nvSpPr>
              <p:spPr>
                <a:xfrm>
                  <a:off x="665837" y="4396380"/>
                  <a:ext cx="4906419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Detect Contours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972686" y="4447527"/>
                <a:ext cx="4911591" cy="4063186"/>
                <a:chOff x="5972686" y="4392935"/>
                <a:chExt cx="4911591" cy="4063186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1507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3" name="TextBox 102"/>
                <p:cNvSpPr txBox="1"/>
                <p:nvPr/>
              </p:nvSpPr>
              <p:spPr>
                <a:xfrm>
                  <a:off x="5972686" y="4392935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Run Acceptance/Rejection Tests</a:t>
                  </a: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1289879" y="4446756"/>
                <a:ext cx="4892773" cy="4063957"/>
                <a:chOff x="11289879" y="4392164"/>
                <a:chExt cx="4892773" cy="4063957"/>
              </a:xfrm>
            </p:grpSpPr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96881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3" name="TextBox 112"/>
                <p:cNvSpPr txBox="1"/>
                <p:nvPr/>
              </p:nvSpPr>
              <p:spPr>
                <a:xfrm>
                  <a:off x="11289879" y="4392164"/>
                  <a:ext cx="4892773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Identify Marker</a:t>
                  </a: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670528" y="8736910"/>
                <a:ext cx="4896938" cy="4071358"/>
                <a:chOff x="670528" y="8614078"/>
                <a:chExt cx="4896938" cy="4071358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485" y="9027836"/>
                  <a:ext cx="4880495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4" name="TextBox 113"/>
                <p:cNvSpPr txBox="1"/>
                <p:nvPr/>
              </p:nvSpPr>
              <p:spPr>
                <a:xfrm>
                  <a:off x="670528" y="8614078"/>
                  <a:ext cx="489693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Optimize Corner Locations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974535" y="8736910"/>
                <a:ext cx="4909742" cy="4071358"/>
                <a:chOff x="5974535" y="8614078"/>
                <a:chExt cx="4909742" cy="4071358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1507" y="9027836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5" name="TextBox 114"/>
                <p:cNvSpPr txBox="1"/>
                <p:nvPr/>
              </p:nvSpPr>
              <p:spPr>
                <a:xfrm>
                  <a:off x="5974535" y="8614078"/>
                  <a:ext cx="490974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Calculate Marker Pose</a:t>
                  </a:r>
                </a:p>
              </p:txBody>
            </p:sp>
          </p:grpSp>
          <p:cxnSp>
            <p:nvCxnSpPr>
              <p:cNvPr id="177" name="Straight Arrow Connector 176"/>
              <p:cNvCxnSpPr>
                <a:stCxn id="2" idx="3"/>
                <a:endCxn id="50" idx="1"/>
              </p:cNvCxnSpPr>
              <p:nvPr/>
            </p:nvCxnSpPr>
            <p:spPr>
              <a:xfrm>
                <a:off x="5561932" y="2398005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>
                <a:stCxn id="50" idx="3"/>
                <a:endCxn id="11" idx="1"/>
              </p:cNvCxnSpPr>
              <p:nvPr/>
            </p:nvCxnSpPr>
            <p:spPr>
              <a:xfrm>
                <a:off x="10870630" y="2398005"/>
                <a:ext cx="4262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stCxn id="19" idx="3"/>
                <a:endCxn id="21" idx="1"/>
              </p:cNvCxnSpPr>
              <p:nvPr/>
            </p:nvCxnSpPr>
            <p:spPr>
              <a:xfrm>
                <a:off x="5559980" y="10979468"/>
                <a:ext cx="4315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2" idx="3"/>
                <a:endCxn id="13" idx="1"/>
              </p:cNvCxnSpPr>
              <p:nvPr/>
            </p:nvCxnSpPr>
            <p:spPr>
              <a:xfrm>
                <a:off x="5558608" y="6681913"/>
                <a:ext cx="43289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>
                <a:stCxn id="13" idx="3"/>
                <a:endCxn id="106" idx="1"/>
              </p:cNvCxnSpPr>
              <p:nvPr/>
            </p:nvCxnSpPr>
            <p:spPr>
              <a:xfrm>
                <a:off x="10870630" y="6681913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Elbow Connector 188"/>
              <p:cNvCxnSpPr/>
              <p:nvPr/>
            </p:nvCxnSpPr>
            <p:spPr>
              <a:xfrm rot="5400000">
                <a:off x="6007707" y="-1101416"/>
                <a:ext cx="2400516" cy="13056959"/>
              </a:xfrm>
              <a:prstGeom prst="bentConnector4">
                <a:avLst>
                  <a:gd name="adj1" fmla="val 4517"/>
                  <a:gd name="adj2" fmla="val 102626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Elbow Connector 190"/>
              <p:cNvCxnSpPr/>
              <p:nvPr/>
            </p:nvCxnSpPr>
            <p:spPr>
              <a:xfrm rot="5400000">
                <a:off x="6007707" y="3182491"/>
                <a:ext cx="2400515" cy="13056958"/>
              </a:xfrm>
              <a:prstGeom prst="bentConnector4">
                <a:avLst>
                  <a:gd name="adj1" fmla="val 4518"/>
                  <a:gd name="adj2" fmla="val 102772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5" name="TextBox 154"/>
            <p:cNvSpPr txBox="1"/>
            <p:nvPr/>
          </p:nvSpPr>
          <p:spPr>
            <a:xfrm rot="2431492">
              <a:off x="14869836" y="10925009"/>
              <a:ext cx="417968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66" y="8060513"/>
            <a:ext cx="9638611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7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39" y="17837227"/>
            <a:ext cx="3657600" cy="228600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-6495329" y="5988313"/>
            <a:ext cx="31118886" cy="9087163"/>
            <a:chOff x="-6495329" y="5988313"/>
            <a:chExt cx="31118886" cy="9087163"/>
          </a:xfrm>
        </p:grpSpPr>
        <p:grpSp>
          <p:nvGrpSpPr>
            <p:cNvPr id="128" name="Group 127"/>
            <p:cNvGrpSpPr/>
            <p:nvPr/>
          </p:nvGrpSpPr>
          <p:grpSpPr>
            <a:xfrm>
              <a:off x="1651908" y="13401294"/>
              <a:ext cx="2149293" cy="1066867"/>
              <a:chOff x="4001613" y="6279277"/>
              <a:chExt cx="3685032" cy="1066867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-6495329" y="9135009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-2277358" y="12371950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44822" y="12374424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7973475" y="12376257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11902128" y="12374471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685876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5662520" y="5990419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9639164" y="5988569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-229076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3615808" y="5990103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 flipV="1">
              <a:off x="-2818148" y="7545669"/>
              <a:ext cx="546103" cy="3152245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11" idx="3"/>
              <a:endCxn id="13" idx="1"/>
            </p:cNvCxnSpPr>
            <p:nvPr/>
          </p:nvCxnSpPr>
          <p:spPr>
            <a:xfrm>
              <a:off x="-2818148" y="10697914"/>
              <a:ext cx="554812" cy="323456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85555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5830782" y="13401294"/>
              <a:ext cx="2149293" cy="1066867"/>
              <a:chOff x="4001613" y="6279277"/>
              <a:chExt cx="3685032" cy="106686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0033358" y="7016072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7592452" y="7016072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22474264" y="10697914"/>
              <a:ext cx="2149293" cy="1066867"/>
              <a:chOff x="4001613" y="6279277"/>
              <a:chExt cx="3685032" cy="106686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Feature Point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V="1">
              <a:off x="5356452" y="7337801"/>
              <a:ext cx="320619" cy="13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9334671" y="7337566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13309137" y="7337724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0" idx="3"/>
              <a:endCxn id="86" idx="1"/>
            </p:cNvCxnSpPr>
            <p:nvPr/>
          </p:nvCxnSpPr>
          <p:spPr>
            <a:xfrm>
              <a:off x="17284965" y="7543879"/>
              <a:ext cx="307487" cy="56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19741745" y="7549505"/>
              <a:ext cx="291613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3" idx="3"/>
              <a:endCxn id="69" idx="1"/>
            </p:cNvCxnSpPr>
            <p:nvPr/>
          </p:nvCxnSpPr>
          <p:spPr>
            <a:xfrm>
              <a:off x="1394264" y="13932476"/>
              <a:ext cx="257644" cy="225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0" idx="3"/>
              <a:endCxn id="14" idx="1"/>
            </p:cNvCxnSpPr>
            <p:nvPr/>
          </p:nvCxnSpPr>
          <p:spPr>
            <a:xfrm flipV="1">
              <a:off x="3801201" y="13930002"/>
              <a:ext cx="257337" cy="47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4" idx="3"/>
            </p:cNvCxnSpPr>
            <p:nvPr/>
          </p:nvCxnSpPr>
          <p:spPr>
            <a:xfrm flipV="1">
              <a:off x="7716138" y="13928169"/>
              <a:ext cx="284769" cy="18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5" idx="3"/>
              <a:endCxn id="16" idx="1"/>
            </p:cNvCxnSpPr>
            <p:nvPr/>
          </p:nvCxnSpPr>
          <p:spPr>
            <a:xfrm>
              <a:off x="11646013" y="13928169"/>
              <a:ext cx="269831" cy="178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6" idx="3"/>
              <a:endCxn id="75" idx="1"/>
            </p:cNvCxnSpPr>
            <p:nvPr/>
          </p:nvCxnSpPr>
          <p:spPr>
            <a:xfrm>
              <a:off x="15573444" y="13929955"/>
              <a:ext cx="257338" cy="47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/>
            <p:cNvCxnSpPr>
              <a:stCxn id="80" idx="3"/>
              <a:endCxn id="89" idx="1"/>
            </p:cNvCxnSpPr>
            <p:nvPr/>
          </p:nvCxnSpPr>
          <p:spPr>
            <a:xfrm>
              <a:off x="22182651" y="7491968"/>
              <a:ext cx="291613" cy="368184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74" idx="3"/>
              <a:endCxn id="89" idx="1"/>
            </p:cNvCxnSpPr>
            <p:nvPr/>
          </p:nvCxnSpPr>
          <p:spPr>
            <a:xfrm flipV="1">
              <a:off x="17980075" y="11173810"/>
              <a:ext cx="4494189" cy="2760918"/>
            </a:xfrm>
            <a:prstGeom prst="bentConnector3">
              <a:avLst>
                <a:gd name="adj1" fmla="val 96431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22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379717" y="3339851"/>
            <a:ext cx="11542338" cy="7700290"/>
            <a:chOff x="1462844" y="3277505"/>
            <a:chExt cx="11542338" cy="7700290"/>
          </a:xfrm>
        </p:grpSpPr>
        <p:grpSp>
          <p:nvGrpSpPr>
            <p:cNvPr id="51" name="Group 50"/>
            <p:cNvGrpSpPr/>
            <p:nvPr/>
          </p:nvGrpSpPr>
          <p:grpSpPr>
            <a:xfrm>
              <a:off x="1462844" y="3277505"/>
              <a:ext cx="11542338" cy="7683955"/>
              <a:chOff x="1462844" y="3277505"/>
              <a:chExt cx="11542338" cy="76839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10088019" y="4302764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Image Preprocessing</a:t>
                  </a:r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1462844" y="3277505"/>
                <a:ext cx="3685032" cy="2705905"/>
                <a:chOff x="7822230" y="75586"/>
                <a:chExt cx="3685032" cy="2705905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7822230" y="75586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1811" y="495491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81" name="Group 80"/>
              <p:cNvGrpSpPr/>
              <p:nvPr/>
            </p:nvGrpSpPr>
            <p:grpSpPr>
              <a:xfrm>
                <a:off x="5378390" y="3278694"/>
                <a:ext cx="3685645" cy="2703526"/>
                <a:chOff x="3999231" y="3187412"/>
                <a:chExt cx="3685645" cy="270352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999231" y="3187412"/>
                  <a:ext cx="3685645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 Image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3604938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5" name="Group 134"/>
              <p:cNvGrpSpPr/>
              <p:nvPr/>
            </p:nvGrpSpPr>
            <p:grpSpPr>
              <a:xfrm>
                <a:off x="1462844" y="6590844"/>
                <a:ext cx="3685032" cy="2698578"/>
                <a:chOff x="3999537" y="7254552"/>
                <a:chExt cx="3685032" cy="2698578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3999537" y="7254552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Canny Edge Detection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7667130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4" name="Group 133"/>
              <p:cNvGrpSpPr/>
              <p:nvPr/>
            </p:nvGrpSpPr>
            <p:grpSpPr>
              <a:xfrm>
                <a:off x="5391497" y="6592677"/>
                <a:ext cx="3685032" cy="2694912"/>
                <a:chOff x="4003719" y="10354345"/>
                <a:chExt cx="3685032" cy="2694912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4003719" y="10354345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Mask Image</a:t>
                  </a:r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8657" y="10763257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3" name="Group 132"/>
              <p:cNvGrpSpPr/>
              <p:nvPr/>
            </p:nvGrpSpPr>
            <p:grpSpPr>
              <a:xfrm>
                <a:off x="9320150" y="6590891"/>
                <a:ext cx="3685032" cy="2698484"/>
                <a:chOff x="4003719" y="13434109"/>
                <a:chExt cx="3685032" cy="2698484"/>
              </a:xfrm>
            </p:grpSpPr>
            <p:sp>
              <p:nvSpPr>
                <p:cNvPr id="78" name="TextBox 77"/>
                <p:cNvSpPr txBox="1"/>
                <p:nvPr/>
              </p:nvSpPr>
              <p:spPr>
                <a:xfrm>
                  <a:off x="4003719" y="13434109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Feature Detection</a:t>
                  </a:r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7435" y="13846593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72" name="Group 71"/>
              <p:cNvGrpSpPr/>
              <p:nvPr/>
            </p:nvGrpSpPr>
            <p:grpSpPr>
              <a:xfrm>
                <a:off x="2230713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Track Feature Point Using KLT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0088019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Calculate Pose of Feature Point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cxnSp>
            <p:nvCxnSpPr>
              <p:cNvPr id="67" name="Straight Arrow Connector 66"/>
              <p:cNvCxnSpPr>
                <a:stCxn id="14" idx="3"/>
              </p:cNvCxnSpPr>
              <p:nvPr/>
            </p:nvCxnSpPr>
            <p:spPr>
              <a:xfrm flipV="1">
                <a:off x="5134160" y="8144590"/>
                <a:ext cx="284769" cy="1832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15" idx="3"/>
                <a:endCxn id="16" idx="1"/>
              </p:cNvCxnSpPr>
              <p:nvPr/>
            </p:nvCxnSpPr>
            <p:spPr>
              <a:xfrm>
                <a:off x="9064035" y="8144589"/>
                <a:ext cx="269831" cy="178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Arrow Connector 2"/>
              <p:cNvCxnSpPr>
                <a:stCxn id="11" idx="3"/>
                <a:endCxn id="13" idx="1"/>
              </p:cNvCxnSpPr>
              <p:nvPr/>
            </p:nvCxnSpPr>
            <p:spPr>
              <a:xfrm flipV="1">
                <a:off x="5140025" y="4839220"/>
                <a:ext cx="252387" cy="119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13" idx="3"/>
                <a:endCxn id="70" idx="1"/>
              </p:cNvCxnSpPr>
              <p:nvPr/>
            </p:nvCxnSpPr>
            <p:spPr>
              <a:xfrm flipV="1">
                <a:off x="9050012" y="4836197"/>
                <a:ext cx="1038007" cy="302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>
                <a:stCxn id="69" idx="2"/>
                <a:endCxn id="14" idx="1"/>
              </p:cNvCxnSpPr>
              <p:nvPr/>
            </p:nvCxnSpPr>
            <p:spPr>
              <a:xfrm rot="5400000">
                <a:off x="4931218" y="1914973"/>
                <a:ext cx="2776791" cy="9686106"/>
              </a:xfrm>
              <a:prstGeom prst="bentConnector4">
                <a:avLst>
                  <a:gd name="adj1" fmla="val 32712"/>
                  <a:gd name="adj2" fmla="val 102360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/>
              <p:cNvCxnSpPr>
                <a:stCxn id="16" idx="2"/>
                <a:endCxn id="75" idx="1"/>
              </p:cNvCxnSpPr>
              <p:nvPr/>
            </p:nvCxnSpPr>
            <p:spPr>
              <a:xfrm rot="5400000">
                <a:off x="6127365" y="5392724"/>
                <a:ext cx="1138651" cy="8931953"/>
              </a:xfrm>
              <a:prstGeom prst="bentConnector4">
                <a:avLst>
                  <a:gd name="adj1" fmla="val 29924"/>
                  <a:gd name="adj2" fmla="val 102559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75" idx="3"/>
              </p:cNvCxnSpPr>
              <p:nvPr/>
            </p:nvCxnSpPr>
            <p:spPr>
              <a:xfrm>
                <a:off x="4380006" y="10428026"/>
                <a:ext cx="1779360" cy="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88" idx="1"/>
              </p:cNvCxnSpPr>
              <p:nvPr/>
            </p:nvCxnSpPr>
            <p:spPr>
              <a:xfrm>
                <a:off x="8308659" y="10428027"/>
                <a:ext cx="177936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lowchart: Data 51"/>
            <p:cNvSpPr/>
            <p:nvPr/>
          </p:nvSpPr>
          <p:spPr>
            <a:xfrm>
              <a:off x="5860473" y="9950045"/>
              <a:ext cx="2680853" cy="1027750"/>
            </a:xfrm>
            <a:prstGeom prst="flowChartInputOutput">
              <a:avLst/>
            </a:prstGeom>
            <a:solidFill>
              <a:srgbClr val="4C5A6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311701" y="10109977"/>
              <a:ext cx="1779360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Pose of Laser Pointer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042227" y="5980658"/>
            <a:ext cx="11667327" cy="7883923"/>
            <a:chOff x="1042227" y="5980658"/>
            <a:chExt cx="11667327" cy="788392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042227" y="5980658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9024522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042227" y="9390111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5018871" y="9388261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504787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8995515" y="938979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>
              <a:off x="4719408" y="7543563"/>
              <a:ext cx="347193" cy="2106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8724201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5815747" y="12797714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810096" y="12797714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7" name="Straight Arrow Connector 26"/>
            <p:cNvCxnSpPr/>
            <p:nvPr/>
          </p:nvCxnSpPr>
          <p:spPr>
            <a:xfrm>
              <a:off x="4714378" y="10737258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8688844" y="10737416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3959389" y="13331147"/>
              <a:ext cx="1856358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7" idx="2"/>
              <a:endCxn id="22" idx="1"/>
            </p:cNvCxnSpPr>
            <p:nvPr/>
          </p:nvCxnSpPr>
          <p:spPr>
            <a:xfrm rot="5400000">
              <a:off x="4833882" y="4910839"/>
              <a:ext cx="2255312" cy="9809520"/>
            </a:xfrm>
            <a:prstGeom prst="bentConnector4">
              <a:avLst>
                <a:gd name="adj1" fmla="val 15304"/>
                <a:gd name="adj2" fmla="val 102330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30" idx="2"/>
              <a:endCxn id="86" idx="1"/>
            </p:cNvCxnSpPr>
            <p:nvPr/>
          </p:nvCxnSpPr>
          <p:spPr>
            <a:xfrm rot="5400000">
              <a:off x="5700696" y="8195971"/>
              <a:ext cx="1244576" cy="9025776"/>
            </a:xfrm>
            <a:prstGeom prst="bentConnector4">
              <a:avLst>
                <a:gd name="adj1" fmla="val 27817"/>
                <a:gd name="adj2" fmla="val 102533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1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61" y="4660947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39662" y="13717541"/>
            <a:ext cx="5029200" cy="3108960"/>
            <a:chOff x="3167519" y="13482286"/>
            <a:chExt cx="5029200" cy="3108960"/>
          </a:xfrm>
        </p:grpSpPr>
        <p:sp>
          <p:nvSpPr>
            <p:cNvPr id="7" name="Rectangle 6"/>
            <p:cNvSpPr/>
            <p:nvPr/>
          </p:nvSpPr>
          <p:spPr>
            <a:xfrm>
              <a:off x="3167519" y="13482286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3823" y="13514290"/>
              <a:ext cx="4856593" cy="304495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579589" y="8287417"/>
            <a:ext cx="13240751" cy="4023360"/>
            <a:chOff x="1566407" y="8347649"/>
            <a:chExt cx="13240751" cy="4023360"/>
          </a:xfrm>
        </p:grpSpPr>
        <p:sp>
          <p:nvSpPr>
            <p:cNvPr id="29" name="Rectangle 28"/>
            <p:cNvSpPr/>
            <p:nvPr/>
          </p:nvSpPr>
          <p:spPr>
            <a:xfrm>
              <a:off x="1566407" y="8347649"/>
              <a:ext cx="13240751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691" y="8399295"/>
              <a:ext cx="6517189" cy="392616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5515" y="8399295"/>
              <a:ext cx="6511092" cy="392006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688691" y="3601743"/>
            <a:ext cx="13236678" cy="4023360"/>
            <a:chOff x="1688691" y="3601743"/>
            <a:chExt cx="13236678" cy="4023360"/>
          </a:xfrm>
        </p:grpSpPr>
        <p:sp>
          <p:nvSpPr>
            <p:cNvPr id="27" name="Rectangle 26"/>
            <p:cNvSpPr/>
            <p:nvPr/>
          </p:nvSpPr>
          <p:spPr>
            <a:xfrm>
              <a:off x="1688691" y="3601743"/>
              <a:ext cx="13236678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3151" y="3653389"/>
              <a:ext cx="6517189" cy="39200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0069" y="3653389"/>
              <a:ext cx="6518022" cy="392277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979643" y="13683198"/>
            <a:ext cx="5029200" cy="3108960"/>
            <a:chOff x="13082095" y="13258655"/>
            <a:chExt cx="5029200" cy="3108960"/>
          </a:xfrm>
        </p:grpSpPr>
        <p:sp>
          <p:nvSpPr>
            <p:cNvPr id="32" name="Rectangle 31"/>
            <p:cNvSpPr/>
            <p:nvPr/>
          </p:nvSpPr>
          <p:spPr>
            <a:xfrm>
              <a:off x="13082095" y="13258655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98732" y="13292998"/>
              <a:ext cx="4795927" cy="3040275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439662" y="17432938"/>
            <a:ext cx="5029200" cy="3108960"/>
            <a:chOff x="2824325" y="16811988"/>
            <a:chExt cx="5029200" cy="3108960"/>
          </a:xfrm>
        </p:grpSpPr>
        <p:sp>
          <p:nvSpPr>
            <p:cNvPr id="34" name="Rectangle 33"/>
            <p:cNvSpPr/>
            <p:nvPr/>
          </p:nvSpPr>
          <p:spPr>
            <a:xfrm>
              <a:off x="2824325" y="16811988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1290" y="16843992"/>
              <a:ext cx="4835271" cy="304495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047145" y="17464942"/>
            <a:ext cx="5029200" cy="3108960"/>
            <a:chOff x="9455895" y="17667794"/>
            <a:chExt cx="5029200" cy="3108960"/>
          </a:xfrm>
        </p:grpSpPr>
        <p:sp>
          <p:nvSpPr>
            <p:cNvPr id="25" name="Rectangle 24"/>
            <p:cNvSpPr/>
            <p:nvPr/>
          </p:nvSpPr>
          <p:spPr>
            <a:xfrm>
              <a:off x="9455895" y="17667794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41177" y="17699798"/>
              <a:ext cx="4658637" cy="3044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59321" y="3866298"/>
            <a:ext cx="5852160" cy="4023360"/>
            <a:chOff x="2679637" y="6122928"/>
            <a:chExt cx="5852160" cy="4023360"/>
          </a:xfrm>
        </p:grpSpPr>
        <p:sp>
          <p:nvSpPr>
            <p:cNvPr id="26" name="Rectangle 25"/>
            <p:cNvSpPr/>
            <p:nvPr/>
          </p:nvSpPr>
          <p:spPr>
            <a:xfrm>
              <a:off x="2679637" y="6122928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721" y="6177623"/>
              <a:ext cx="5809992" cy="391397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337077" y="3920993"/>
            <a:ext cx="5852160" cy="4023360"/>
            <a:chOff x="9337077" y="3707329"/>
            <a:chExt cx="5852160" cy="4023360"/>
          </a:xfrm>
        </p:grpSpPr>
        <p:sp>
          <p:nvSpPr>
            <p:cNvPr id="28" name="Rectangle 27"/>
            <p:cNvSpPr/>
            <p:nvPr/>
          </p:nvSpPr>
          <p:spPr>
            <a:xfrm>
              <a:off x="9337077" y="3707329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8161" y="3762024"/>
              <a:ext cx="5809992" cy="391397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526043" y="9094745"/>
            <a:ext cx="5852160" cy="4023360"/>
            <a:chOff x="2526043" y="9094745"/>
            <a:chExt cx="5852160" cy="4023360"/>
          </a:xfrm>
        </p:grpSpPr>
        <p:sp>
          <p:nvSpPr>
            <p:cNvPr id="31" name="Rectangle 30"/>
            <p:cNvSpPr/>
            <p:nvPr/>
          </p:nvSpPr>
          <p:spPr>
            <a:xfrm>
              <a:off x="2526043" y="9094745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9321" y="9149440"/>
              <a:ext cx="5785605" cy="391397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555890" y="9387427"/>
            <a:ext cx="5852160" cy="4023360"/>
            <a:chOff x="9700269" y="6584069"/>
            <a:chExt cx="5852160" cy="4023360"/>
          </a:xfrm>
        </p:grpSpPr>
        <p:sp>
          <p:nvSpPr>
            <p:cNvPr id="33" name="Rectangle 32"/>
            <p:cNvSpPr/>
            <p:nvPr/>
          </p:nvSpPr>
          <p:spPr>
            <a:xfrm>
              <a:off x="9700269" y="6584069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981" y="6638764"/>
              <a:ext cx="5730737" cy="3913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1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3202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k </a:t>
                </a:r>
                <a:r>
                  <a:rPr lang="en-US" sz="1600" dirty="0">
                    <a:latin typeface="Garamond" panose="02020404030301010803" pitchFamily="18" charset="0"/>
                  </a:rPr>
                  <a:t>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k </a:t>
                </a:r>
                <a:r>
                  <a:rPr lang="en-US" sz="1600" dirty="0">
                    <a:latin typeface="Garamond" panose="02020404030301010803" pitchFamily="18" charset="0"/>
                  </a:rPr>
                  <a:t>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17460</TotalTime>
  <Words>1409</Words>
  <Application>Microsoft Office PowerPoint</Application>
  <PresentationFormat>Custom</PresentationFormat>
  <Paragraphs>575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Windows User</cp:lastModifiedBy>
  <cp:revision>432</cp:revision>
  <dcterms:created xsi:type="dcterms:W3CDTF">2016-08-29T18:20:42Z</dcterms:created>
  <dcterms:modified xsi:type="dcterms:W3CDTF">2016-12-13T20:46:10Z</dcterms:modified>
</cp:coreProperties>
</file>